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94" r:id="rId4"/>
    <p:sldId id="283" r:id="rId5"/>
    <p:sldId id="264" r:id="rId6"/>
    <p:sldId id="265" r:id="rId7"/>
    <p:sldId id="258" r:id="rId8"/>
    <p:sldId id="259" r:id="rId9"/>
    <p:sldId id="260" r:id="rId10"/>
    <p:sldId id="261" r:id="rId11"/>
    <p:sldId id="284" r:id="rId12"/>
    <p:sldId id="270" r:id="rId13"/>
    <p:sldId id="268" r:id="rId14"/>
    <p:sldId id="266" r:id="rId15"/>
    <p:sldId id="269" r:id="rId16"/>
    <p:sldId id="285" r:id="rId17"/>
    <p:sldId id="262" r:id="rId18"/>
    <p:sldId id="267" r:id="rId19"/>
    <p:sldId id="263" r:id="rId20"/>
    <p:sldId id="286" r:id="rId21"/>
    <p:sldId id="273" r:id="rId22"/>
    <p:sldId id="280" r:id="rId23"/>
    <p:sldId id="290" r:id="rId24"/>
    <p:sldId id="272" r:id="rId25"/>
    <p:sldId id="271" r:id="rId26"/>
    <p:sldId id="275" r:id="rId27"/>
    <p:sldId id="276" r:id="rId28"/>
    <p:sldId id="279" r:id="rId29"/>
    <p:sldId id="281" r:id="rId30"/>
    <p:sldId id="274" r:id="rId31"/>
    <p:sldId id="291" r:id="rId32"/>
    <p:sldId id="292" r:id="rId33"/>
    <p:sldId id="293" r:id="rId34"/>
    <p:sldId id="282" r:id="rId35"/>
    <p:sldId id="287" r:id="rId36"/>
    <p:sldId id="288" r:id="rId37"/>
    <p:sldId id="28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system 3</a:t>
            </a:r>
            <a:r>
              <a:rPr lang="en-US" baseline="30000" dirty="0"/>
              <a:t>rd</a:t>
            </a:r>
            <a:r>
              <a:rPr lang="en-US" dirty="0"/>
              <a:t> </a:t>
            </a:r>
            <a:r>
              <a:rPr lang="en-US" dirty="0" err="1"/>
              <a:t>popint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8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260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0.png"/><Relationship Id="rId7" Type="http://schemas.openxmlformats.org/officeDocument/2006/relationships/image" Target="../media/image1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30.xml"/><Relationship Id="rId7" Type="http://schemas.openxmlformats.org/officeDocument/2006/relationships/slide" Target="slide36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11" Type="http://schemas.openxmlformats.org/officeDocument/2006/relationships/image" Target="../media/image830.png"/><Relationship Id="rId5" Type="http://schemas.openxmlformats.org/officeDocument/2006/relationships/slide" Target="slide32.xml"/><Relationship Id="rId10" Type="http://schemas.openxmlformats.org/officeDocument/2006/relationships/slide" Target="slide35.xml"/><Relationship Id="rId4" Type="http://schemas.openxmlformats.org/officeDocument/2006/relationships/slide" Target="slide31.xml"/><Relationship Id="rId9" Type="http://schemas.openxmlformats.org/officeDocument/2006/relationships/slide" Target="slide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5860134" y="2741042"/>
            <a:ext cx="2886094" cy="16619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1746787" y="2741042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C498454-2106-A82F-3077-65083C54F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49" y="2979294"/>
            <a:ext cx="3266451" cy="25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55438" cy="1486560"/>
            <a:chOff x="7956973" y="5255046"/>
            <a:chExt cx="3055438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584266" y="5285254"/>
              <a:ext cx="142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3473" y="4755583"/>
            <a:ext cx="621982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38415" y="36664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3473" y="2301178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5981700" y="4501668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175562" y="2121408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3DC01BD-3A0F-5BB8-B0E1-E63E7F30E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1735153" y="2726419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27" y="1405750"/>
            <a:ext cx="2986365" cy="230508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6E05730-B437-7789-55EC-F1E42CDA4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266638" y="3862055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  <a:endParaRPr lang="en-US" sz="8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6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6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6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6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9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1"/>
                <a:stretch>
                  <a:fillRect l="-522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5" y="3158527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7" y="1932108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017206" y="2540000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3201927" y="2651665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21E8-95E8-690D-34CF-89AF52E2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064581"/>
            <a:ext cx="4451773" cy="11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E09B-D750-D814-4DF6-76BE807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8" y="3429000"/>
            <a:ext cx="5973709" cy="172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AF28A-E0C9-21D7-743B-DD1DD134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3345891"/>
            <a:ext cx="5869209" cy="307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7B2D-BE53-F461-F64B-0BA4A25C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5" y="1153765"/>
            <a:ext cx="4641764" cy="125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CE4F68-FF7E-A2F0-D0B3-8E5B678D8F0B}"/>
              </a:ext>
            </a:extLst>
          </p:cNvPr>
          <p:cNvCxnSpPr/>
          <p:nvPr/>
        </p:nvCxnSpPr>
        <p:spPr>
          <a:xfrm>
            <a:off x="5427133" y="1435643"/>
            <a:ext cx="778934" cy="452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DD697-F3E2-7D39-8309-8FE17F68A7BC}"/>
              </a:ext>
            </a:extLst>
          </p:cNvPr>
          <p:cNvCxnSpPr>
            <a:cxnSpLocks/>
          </p:cNvCxnSpPr>
          <p:nvPr/>
        </p:nvCxnSpPr>
        <p:spPr>
          <a:xfrm flipV="1">
            <a:off x="5427133" y="1354667"/>
            <a:ext cx="778934" cy="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ED697-8D70-31C0-F90C-DBB776EC2950}"/>
              </a:ext>
            </a:extLst>
          </p:cNvPr>
          <p:cNvCxnSpPr/>
          <p:nvPr/>
        </p:nvCxnSpPr>
        <p:spPr>
          <a:xfrm flipH="1">
            <a:off x="4563374" y="2329132"/>
            <a:ext cx="2087592" cy="953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4D82B-5A08-9813-679F-BB7155DC208D}"/>
              </a:ext>
            </a:extLst>
          </p:cNvPr>
          <p:cNvCxnSpPr>
            <a:cxnSpLocks/>
          </p:cNvCxnSpPr>
          <p:nvPr/>
        </p:nvCxnSpPr>
        <p:spPr>
          <a:xfrm>
            <a:off x="862642" y="3881957"/>
            <a:ext cx="5520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B0852-76BD-3EF3-652E-719E4A723A98}"/>
              </a:ext>
            </a:extLst>
          </p:cNvPr>
          <p:cNvCxnSpPr>
            <a:cxnSpLocks/>
          </p:cNvCxnSpPr>
          <p:nvPr/>
        </p:nvCxnSpPr>
        <p:spPr>
          <a:xfrm>
            <a:off x="2667122" y="5151272"/>
            <a:ext cx="29400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BE9D4E-2101-608D-51A8-F3FAB96D793C}"/>
              </a:ext>
            </a:extLst>
          </p:cNvPr>
          <p:cNvCxnSpPr>
            <a:cxnSpLocks/>
          </p:cNvCxnSpPr>
          <p:nvPr/>
        </p:nvCxnSpPr>
        <p:spPr>
          <a:xfrm flipV="1">
            <a:off x="6706606" y="5226651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753229-2028-66A5-278A-825CDD879CD3}"/>
              </a:ext>
            </a:extLst>
          </p:cNvPr>
          <p:cNvCxnSpPr>
            <a:cxnSpLocks/>
          </p:cNvCxnSpPr>
          <p:nvPr/>
        </p:nvCxnSpPr>
        <p:spPr>
          <a:xfrm flipV="1">
            <a:off x="6801738" y="582327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E8CB-09A5-A4B6-77B8-EF2E4969CB2C}"/>
              </a:ext>
            </a:extLst>
          </p:cNvPr>
          <p:cNvCxnSpPr>
            <a:cxnSpLocks/>
          </p:cNvCxnSpPr>
          <p:nvPr/>
        </p:nvCxnSpPr>
        <p:spPr>
          <a:xfrm flipV="1">
            <a:off x="6801738" y="645680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0FE8D0-40A4-64CF-1B8F-51AE9EEEC775}"/>
              </a:ext>
            </a:extLst>
          </p:cNvPr>
          <p:cNvCxnSpPr>
            <a:cxnSpLocks/>
          </p:cNvCxnSpPr>
          <p:nvPr/>
        </p:nvCxnSpPr>
        <p:spPr>
          <a:xfrm>
            <a:off x="4982214" y="1953747"/>
            <a:ext cx="3569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CEDE1-F995-B330-4C42-A916C8C14589}"/>
              </a:ext>
            </a:extLst>
          </p:cNvPr>
          <p:cNvCxnSpPr>
            <a:cxnSpLocks/>
          </p:cNvCxnSpPr>
          <p:nvPr/>
        </p:nvCxnSpPr>
        <p:spPr>
          <a:xfrm>
            <a:off x="4982213" y="2356313"/>
            <a:ext cx="35693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62261-1E9D-D634-7E6F-2C0D7F521730}"/>
              </a:ext>
            </a:extLst>
          </p:cNvPr>
          <p:cNvCxnSpPr>
            <a:cxnSpLocks/>
          </p:cNvCxnSpPr>
          <p:nvPr/>
        </p:nvCxnSpPr>
        <p:spPr>
          <a:xfrm flipV="1">
            <a:off x="10126312" y="4504029"/>
            <a:ext cx="842986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0243CA-491B-D0F1-F0D9-EB6CC76AA107}"/>
              </a:ext>
            </a:extLst>
          </p:cNvPr>
          <p:cNvCxnSpPr>
            <a:cxnSpLocks/>
          </p:cNvCxnSpPr>
          <p:nvPr/>
        </p:nvCxnSpPr>
        <p:spPr>
          <a:xfrm>
            <a:off x="8767163" y="5151272"/>
            <a:ext cx="14436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DDA66BA-AEA5-C165-3201-B4B56D202F04}"/>
              </a:ext>
            </a:extLst>
          </p:cNvPr>
          <p:cNvSpPr/>
          <p:nvPr/>
        </p:nvSpPr>
        <p:spPr>
          <a:xfrm>
            <a:off x="9572625" y="5325664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1ED0AA-6F32-008D-C9AD-3E3E8EC79A5E}"/>
              </a:ext>
            </a:extLst>
          </p:cNvPr>
          <p:cNvSpPr/>
          <p:nvPr/>
        </p:nvSpPr>
        <p:spPr>
          <a:xfrm>
            <a:off x="9572625" y="5917065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8FEB8D-7E55-92A5-268A-0516FB3E450F}"/>
              </a:ext>
            </a:extLst>
          </p:cNvPr>
          <p:cNvCxnSpPr>
            <a:cxnSpLocks/>
          </p:cNvCxnSpPr>
          <p:nvPr/>
        </p:nvCxnSpPr>
        <p:spPr>
          <a:xfrm>
            <a:off x="10547805" y="5772384"/>
            <a:ext cx="12822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9752F2-7976-E2E5-1CDC-40C0BDBF1D45}"/>
              </a:ext>
            </a:extLst>
          </p:cNvPr>
          <p:cNvSpPr txBox="1"/>
          <p:nvPr/>
        </p:nvSpPr>
        <p:spPr>
          <a:xfrm>
            <a:off x="10667153" y="546088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derivation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12121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22" y="3189229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66675" y="3223453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7418785" y="624205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39661AE-7183-878F-9D69-B242A9F0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3" y="3379322"/>
            <a:ext cx="4792664" cy="121026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45433A4-FE39-48C0-D062-166579663F10}"/>
              </a:ext>
            </a:extLst>
          </p:cNvPr>
          <p:cNvSpPr/>
          <p:nvPr/>
        </p:nvSpPr>
        <p:spPr>
          <a:xfrm>
            <a:off x="1228725" y="3429000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593323-E372-052D-7061-752E11FBF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042067"/>
            <a:ext cx="5890725" cy="14159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E05FF1-8435-D83C-104E-6448468CEF68}"/>
              </a:ext>
            </a:extLst>
          </p:cNvPr>
          <p:cNvCxnSpPr/>
          <p:nvPr/>
        </p:nvCxnSpPr>
        <p:spPr>
          <a:xfrm>
            <a:off x="2571750" y="4688814"/>
            <a:ext cx="0" cy="57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E0C13F-4CB6-00E6-CFFF-380A61C69149}"/>
              </a:ext>
            </a:extLst>
          </p:cNvPr>
          <p:cNvCxnSpPr/>
          <p:nvPr/>
        </p:nvCxnSpPr>
        <p:spPr>
          <a:xfrm>
            <a:off x="5905500" y="3223453"/>
            <a:ext cx="0" cy="36345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F3CEEE-D359-8FD7-C278-3E9349AE8156}"/>
              </a:ext>
            </a:extLst>
          </p:cNvPr>
          <p:cNvCxnSpPr/>
          <p:nvPr/>
        </p:nvCxnSpPr>
        <p:spPr>
          <a:xfrm flipV="1">
            <a:off x="0" y="3924300"/>
            <a:ext cx="1228725" cy="55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57C04A-1DBC-CD3D-9FAB-765F26F139F1}"/>
              </a:ext>
            </a:extLst>
          </p:cNvPr>
          <p:cNvSpPr txBox="1"/>
          <p:nvPr/>
        </p:nvSpPr>
        <p:spPr>
          <a:xfrm rot="20065615">
            <a:off x="91921" y="4137162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Prev</a:t>
            </a:r>
            <a:r>
              <a:rPr lang="en-US" sz="1400" dirty="0">
                <a:latin typeface="Lucida grande" panose="020B0502040204020203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latin typeface="Lucida grande" panose="020B0502040204020203"/>
              </a:rPr>
              <a:t>MDOle</a:t>
            </a:r>
            <a:r>
              <a:rPr lang="en-US" b="1" dirty="0">
                <a:latin typeface="Lucida grande" panose="020B0502040204020203"/>
              </a:rPr>
              <a:t> and </a:t>
            </a:r>
            <a:r>
              <a:rPr lang="en-US" b="1" dirty="0" err="1">
                <a:latin typeface="Lucida grande" panose="020B0502040204020203"/>
              </a:rPr>
              <a:t>tgeiry</a:t>
            </a:r>
            <a:r>
              <a:rPr lang="en-US" b="1" dirty="0">
                <a:latin typeface="Lucida grande" panose="020B0502040204020203"/>
              </a:rPr>
              <a:t>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7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govern single particle distributions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352082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3051</TotalTime>
  <Words>1312</Words>
  <Application>Microsoft Office PowerPoint</Application>
  <PresentationFormat>Widescreen</PresentationFormat>
  <Paragraphs>337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PowerPoint Presentation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Gaussian Chain</vt:lpstr>
      <vt:lpstr>Particle-to-Field Transform</vt:lpstr>
      <vt:lpstr>Propagator, Q_p derivation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144</cp:revision>
  <dcterms:created xsi:type="dcterms:W3CDTF">2022-03-28T18:43:16Z</dcterms:created>
  <dcterms:modified xsi:type="dcterms:W3CDTF">2022-08-26T19:07:34Z</dcterms:modified>
</cp:coreProperties>
</file>